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  <p:sldMasterId id="2147483803" r:id="rId2"/>
    <p:sldMasterId id="2147483815" r:id="rId3"/>
    <p:sldMasterId id="2147483827" r:id="rId4"/>
  </p:sldMasterIdLst>
  <p:notesMasterIdLst>
    <p:notesMasterId r:id="rId19"/>
  </p:notesMasterIdLst>
  <p:handoutMasterIdLst>
    <p:handoutMasterId r:id="rId20"/>
  </p:handoutMasterIdLst>
  <p:sldIdLst>
    <p:sldId id="550" r:id="rId5"/>
    <p:sldId id="466" r:id="rId6"/>
    <p:sldId id="438" r:id="rId7"/>
    <p:sldId id="532" r:id="rId8"/>
    <p:sldId id="440" r:id="rId9"/>
    <p:sldId id="441" r:id="rId10"/>
    <p:sldId id="443" r:id="rId11"/>
    <p:sldId id="445" r:id="rId12"/>
    <p:sldId id="447" r:id="rId13"/>
    <p:sldId id="449" r:id="rId14"/>
    <p:sldId id="551" r:id="rId15"/>
    <p:sldId id="452" r:id="rId16"/>
    <p:sldId id="533" r:id="rId17"/>
    <p:sldId id="456" r:id="rId18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3C0FF2E-F694-4DD2-87F2-DFCEA44301C0}">
          <p14:sldIdLst>
            <p14:sldId id="550"/>
            <p14:sldId id="466"/>
            <p14:sldId id="438"/>
            <p14:sldId id="532"/>
            <p14:sldId id="440"/>
            <p14:sldId id="441"/>
            <p14:sldId id="443"/>
            <p14:sldId id="445"/>
            <p14:sldId id="447"/>
            <p14:sldId id="449"/>
            <p14:sldId id="551"/>
            <p14:sldId id="452"/>
            <p14:sldId id="533"/>
            <p14:sldId id="45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CC0000"/>
    <a:srgbClr val="990000"/>
    <a:srgbClr val="0000FF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60719" autoAdjust="0"/>
  </p:normalViewPr>
  <p:slideViewPr>
    <p:cSldViewPr>
      <p:cViewPr varScale="1">
        <p:scale>
          <a:sx n="60" d="100"/>
          <a:sy n="60" d="100"/>
        </p:scale>
        <p:origin x="-13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7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594CA-CFBD-42A2-B0AB-D4CED88CEF74}" type="datetimeFigureOut">
              <a:rPr lang="zh-TW" altLang="en-US" smtClean="0"/>
              <a:t>2017/11/1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6FCB-8340-4B6A-8131-C2E8B4C1A56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32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1D53E3-03B3-4619-A970-6ED15CA5811C}" type="datetimeFigureOut">
              <a:rPr lang="en-US" smtClean="0"/>
              <a:t>11/1/2017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18CF5-26B2-4E2C-9A8D-A827B8AE6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0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9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97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666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67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36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92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59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563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看影片</a:t>
            </a:r>
            <a:endParaRPr lang="en-US" altLang="zh-TW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9A22AF-F48A-4956-86B2-9CFE1F2F0EC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59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1B1D-840D-48DD-B96E-40C2576834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85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2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2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75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9612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277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9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252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715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26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6014" y="2885007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61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E5E76-3818-46FA-ACC7-C8F6124208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934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9260" y="599725"/>
            <a:ext cx="1067539" cy="15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057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6BD12BE4-C248-405D-919B-6D04C37F2FB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8BA1479-BAB2-45FE-9B7B-5432DED7C710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21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2EA7C0-5FAA-434C-9ED5-FF97EF01F938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A5F5CC-F87D-4A5F-B98A-99D259E08C4F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0873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2B8DCB-1840-4770-B78C-FB07FF4FC534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308A6-A11C-48F6-8598-8FA2D2A46CE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8518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341683-B0E7-4540-A0D6-F69903B2E066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383A0F-5CAE-4D3E-A1FF-869C8EAF3C39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15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2AD904-61E3-4B25-8136-7A70246F8E00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302127-3778-4AB9-BACA-1F0162AB06E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14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77288D7E-6919-4AD0-B57C-749A406E67B7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D4DEDE4-5107-4C15-AAE1-4733C5EA9011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8139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739C15-8E06-4D3A-A1E4-E168B360380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575C63-61FE-4249-A1FF-B2700A512F84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892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80DDE6-E4FC-434B-947A-D02AE155B69A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7B13B-3081-42C1-B8F3-329FA8E1A290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80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1CFB637-0010-4F65-ABD0-927B57AE58D2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8CED2D2-1290-4222-BAFB-0D06FD2C0448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71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5D13F-0080-4CB4-85DB-B87C71B522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545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7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48EBA-0C0F-4925-8262-0EA2B0AB7CE1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D9129-5D63-4B52-BDFF-8B7860B27E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2352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C42B3-C37D-4333-87DD-25E8A7BAA461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D97FF-BF26-45EE-A826-6F4769263FE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53345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5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50AE31-CA15-48A7-88C8-62993A108B6B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B4054-0DFF-44C3-B290-FBE56EE4C90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93362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B87CC-14E8-4E64-8EE4-1EA57CD0ACFE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94FA3-00AA-41A0-936A-BB83B972A2F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01163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19660-C538-415B-95F0-FD127D7714E4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85F22-7244-45E6-BCD6-1B45ADF0A77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2892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3FE8-4B29-4887-8C17-CFC37C569A84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5B4FD-5CDF-4F57-9053-455CDA58E50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73943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9E50D-9A67-4334-B0E5-FD1C5DEFE861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77D8-70C6-4ADF-BE89-79CDCE8194A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918255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1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5E068D-6521-451C-97CB-774ABBBCF9DD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76D12-4CF0-444F-8A4C-9890AE87CFF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287772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B5E2C0-9432-4C87-A323-78A1B97280C2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383A9-3C0A-4F63-9254-D5A1B026154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48500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8D29D-72DC-48A3-8FAA-5335B0D26EC4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4E17A3-45A8-4A22-A511-934C9DD10BD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5783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48449-357D-488F-B70F-88769EF307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77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C622C-5B39-4070-93A7-C78B351EE2DA}" type="datetimeFigureOut">
              <a:rPr lang="en-US" altLang="zh-TW"/>
              <a:pPr>
                <a:defRPr/>
              </a:pPr>
              <a:t>11/1/2017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88447-2011-4257-A617-1B9CB26640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48577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52B49-97B0-4B40-A806-F8C29ACD1E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401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4C14F-5269-4B1E-B3E6-A41BBBCDFF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42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B0B7B-B5DC-4069-BA22-59CCC2F6DE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00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56014" y="2885007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D9F81B37-94EC-4D37-8347-68F6E798300D}" type="datetimeFigureOut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365A34F-4516-4205-9DD4-8A90C0A8A459}" type="slidenum">
              <a:rPr lang="en-US" smtClean="0">
                <a:solidFill>
                  <a:srgbClr val="3494BA">
                    <a:lumMod val="75000"/>
                    <a:lumOff val="2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3494BA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412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34DED-623A-428F-9931-E34CD4871CE9}" type="datetimeFigureOut">
              <a:rPr lang="en-US" smtClean="0">
                <a:solidFill>
                  <a:srgbClr val="58B6C0"/>
                </a:solidFill>
              </a:rPr>
              <a:pPr>
                <a:defRPr/>
              </a:pPr>
              <a:t>11/1/2017</a:t>
            </a:fld>
            <a:endParaRPr lang="en-US">
              <a:solidFill>
                <a:srgbClr val="58B6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58B6C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A9B999-9A7E-4843-BED1-CC50071B83B3}" type="slidenum">
              <a:rPr lang="en-US" smtClean="0">
                <a:solidFill>
                  <a:srgbClr val="58B6C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58B6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19260" y="599725"/>
            <a:ext cx="1067539" cy="157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2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0090" y="274638"/>
            <a:ext cx="776673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AD22DC-F997-4ACC-9F53-EA53358F2154}" type="datetime1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/>
              <a:t>11/1/2017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t>(1) World Health Organization</a:t>
            </a:r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370-F997-A145-8201-A369A27C2080}" type="slidenum">
              <a:rPr lang="en-US" smtClean="0">
                <a:solidFill>
                  <a:prstClr val="black">
                    <a:tint val="75000"/>
                  </a:prstClr>
                </a:solidFill>
                <a:ea typeface="新細明體" charset="-12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新細明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4308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F447AE-751D-4C39-BCF5-3C6121E55F84}" type="datetimeFigureOut">
              <a:rPr lang="en-US" smtClean="0">
                <a:solidFill>
                  <a:srgbClr val="58B6C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11/1/2017</a:t>
            </a:fld>
            <a:endParaRPr lang="en-US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4732B2-E583-4398-855D-09AA33321B37}" type="slidenum">
              <a:rPr lang="en-US" smtClean="0">
                <a:solidFill>
                  <a:srgbClr val="58B6C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465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F447AE-751D-4C39-BCF5-3C6121E55F84}" type="datetimeFigureOut">
              <a:rPr lang="en-US" smtClean="0">
                <a:solidFill>
                  <a:srgbClr val="58B6C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11/1/2017</a:t>
            </a:fld>
            <a:endParaRPr lang="en-US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4732B2-E583-4398-855D-09AA33321B37}" type="slidenum">
              <a:rPr lang="en-US" smtClean="0">
                <a:solidFill>
                  <a:srgbClr val="58B6C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58B6C0"/>
              </a:solidFill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0400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7C5A29D-45C6-4E38-AC88-19933DADF637}" type="datetimeFigureOut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11/1/2017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solidFill>
                  <a:srgbClr val="FFFFFF"/>
                </a:solidFill>
                <a:latin typeface="Verdana" pitchFamily="34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solidFill>
                  <a:srgbClr val="FFFFFF"/>
                </a:solidFill>
                <a:latin typeface="Verdana" pitchFamily="34" charset="0"/>
                <a:ea typeface="+mn-ea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C73597-217E-4DFC-875A-DAD279D89728}" type="slidenum">
              <a:rPr lang="en-US" altLang="zh-TW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05036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fade/>
  </p:transition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FF66"/>
        </a:buClr>
        <a:buFont typeface="Wingdings" pitchFamily="2" charset="2"/>
        <a:buChar char="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pitchFamily="2" charset="2"/>
        <a:buChar char="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777" r="20986"/>
          <a:stretch/>
        </p:blipFill>
        <p:spPr>
          <a:xfrm>
            <a:off x="232145" y="713003"/>
            <a:ext cx="1063255" cy="25812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02450" y="914098"/>
            <a:ext cx="6955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7030A0"/>
                </a:solidFill>
              </a:rPr>
              <a:t>居家</a:t>
            </a:r>
            <a:r>
              <a:rPr lang="zh-TW" altLang="en-US" sz="4400" b="1" dirty="0">
                <a:solidFill>
                  <a:srgbClr val="7030A0"/>
                </a:solidFill>
              </a:rPr>
              <a:t>清潔，全新創新</a:t>
            </a:r>
            <a:r>
              <a:rPr lang="zh-TW" altLang="en-US" sz="4400" b="1" dirty="0" smtClean="0">
                <a:solidFill>
                  <a:srgbClr val="7030A0"/>
                </a:solidFill>
              </a:rPr>
              <a:t>科技！</a:t>
            </a:r>
            <a:endParaRPr lang="zh-TW" altLang="en-US" sz="4400" b="1" dirty="0">
              <a:solidFill>
                <a:srgbClr val="7030A0"/>
              </a:solidFill>
            </a:endParaRPr>
          </a:p>
        </p:txBody>
      </p:sp>
      <p:pic>
        <p:nvPicPr>
          <p:cNvPr id="2051" name="Picture 4" descr="cid:image004.png@01D2BCD7.4DE8D2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955750" cy="460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3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9365" y="761739"/>
            <a:ext cx="8229600" cy="78105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美安威淨</a:t>
            </a:r>
            <a:r>
              <a:rPr lang="en-US" sz="3600" b="1" dirty="0"/>
              <a:t>™</a:t>
            </a:r>
            <a:r>
              <a:rPr lang="zh-TW" altLang="en-US" sz="3600" b="1" dirty="0"/>
              <a:t>洗碗易潔包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6" t="9605" r="15067" b="21546"/>
          <a:stretch/>
        </p:blipFill>
        <p:spPr>
          <a:xfrm>
            <a:off x="2328805" y="1981200"/>
            <a:ext cx="2090795" cy="22664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3311" y="3008293"/>
            <a:ext cx="3505200" cy="95410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易潔包組</a:t>
            </a:r>
            <a:r>
              <a:rPr lang="zh-CN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CN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CN" sz="28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洗碗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</a:t>
            </a:r>
            <a:endParaRPr 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651" y="1524000"/>
            <a:ext cx="5096354" cy="509635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81200" y="4800600"/>
            <a:ext cx="6815196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/>
              <a:t>酸鹼平衡，不傷玉手</a:t>
            </a:r>
            <a:r>
              <a:rPr lang="zh-TW" altLang="en-US" sz="2800" b="1" dirty="0" smtClean="0"/>
              <a:t>，取代</a:t>
            </a:r>
            <a:r>
              <a:rPr lang="zh-TW" altLang="en-US" sz="2800" b="1" dirty="0"/>
              <a:t>傳統洗碗精的清潔好物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 smtClean="0"/>
              <a:t>可</a:t>
            </a:r>
            <a:r>
              <a:rPr lang="zh-TW" altLang="en-US" sz="2800" b="1" dirty="0"/>
              <a:t>安心使用</a:t>
            </a:r>
            <a:r>
              <a:rPr lang="zh-TW" altLang="en-US" sz="2800" b="1" dirty="0" smtClean="0"/>
              <a:t>於鍋</a:t>
            </a:r>
            <a:r>
              <a:rPr lang="zh-TW" altLang="en-US" sz="2800" b="1" dirty="0"/>
              <a:t>具、碗盤及玻璃</a:t>
            </a:r>
            <a:r>
              <a:rPr lang="zh-TW" altLang="en-US" sz="2800" b="1" dirty="0" smtClean="0"/>
              <a:t>器皿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110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515389" y="685800"/>
            <a:ext cx="8229600" cy="914400"/>
          </a:xfrm>
        </p:spPr>
        <p:txBody>
          <a:bodyPr>
            <a:normAutofit/>
          </a:bodyPr>
          <a:lstStyle/>
          <a:p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美安威淨</a:t>
            </a:r>
            <a:r>
              <a:rPr 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CN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endParaRPr lang="en-US" sz="4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304800" y="2160856"/>
            <a:ext cx="8458200" cy="4239944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zh-TW" altLang="en-US" sz="2800" b="1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植物</a:t>
            </a:r>
            <a:r>
              <a:rPr lang="zh-TW" altLang="en-US" sz="2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及植物複合物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取得的清潔成分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，溫和可天天使用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8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CN" altLang="en-US" sz="28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生物分解</a:t>
            </a:r>
            <a:endParaRPr lang="en-US" altLang="zh-CN" sz="28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8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CN" altLang="en-US" sz="28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含磷酸鹽</a:t>
            </a:r>
            <a:endParaRPr lang="en-US" altLang="zh-CN" sz="28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8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不具</a:t>
            </a:r>
            <a:r>
              <a:rPr lang="zh-CN" altLang="en-US" sz="28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毒性</a:t>
            </a:r>
            <a:endParaRPr lang="en-US" altLang="zh-CN" sz="2800" b="1" dirty="0" smtClean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</a:t>
            </a:r>
            <a:r>
              <a:rPr lang="zh-TW" altLang="en-US" sz="28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含有害的化學物質或</a:t>
            </a:r>
            <a:r>
              <a:rPr lang="zh-TW" altLang="en-US" sz="28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煙霧</a:t>
            </a:r>
            <a:endParaRPr lang="en-US" altLang="zh-CN" sz="28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包裝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罐具有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防止幼童開啟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的包裝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設計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產品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外包裝上有無色、無臭且不傷害人體的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苦味劑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24000" lvl="1" indent="0">
              <a:buNone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可</a:t>
            </a: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防止幼童誤食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/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專用瓶可</a:t>
            </a:r>
            <a:r>
              <a:rPr lang="zh-CN" altLang="en-US" sz="2800" b="1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重複使用</a:t>
            </a:r>
            <a:r>
              <a:rPr lang="zh-CN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b="1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對環境友善</a:t>
            </a:r>
            <a:endParaRPr lang="en-US" sz="2800" b="1" dirty="0">
              <a:solidFill>
                <a:srgbClr val="0099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 descr="ecoFriendlySeal_r4_200808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2879" y="2743200"/>
            <a:ext cx="2409141" cy="1876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7450" y="533400"/>
            <a:ext cx="1067539" cy="157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3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4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4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4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4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4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554" y="762000"/>
            <a:ext cx="7429500" cy="685800"/>
          </a:xfrm>
        </p:spPr>
        <p:txBody>
          <a:bodyPr>
            <a:normAutofit/>
          </a:bodyPr>
          <a:lstStyle/>
          <a:p>
            <a:r>
              <a:rPr lang="zh-TW" altLang="en-US" sz="3000" b="1" dirty="0" smtClean="0"/>
              <a:t>美</a:t>
            </a:r>
            <a:r>
              <a:rPr lang="zh-TW" altLang="en-US" sz="3000" b="1" dirty="0"/>
              <a:t>安威淨</a:t>
            </a:r>
            <a:r>
              <a:rPr lang="en-US" sz="3000" b="1" dirty="0"/>
              <a:t>™</a:t>
            </a:r>
            <a:r>
              <a:rPr lang="zh-TW" altLang="en-US" sz="3000" b="1" dirty="0"/>
              <a:t>居家清潔易潔包組（含專用瓶</a:t>
            </a:r>
            <a:r>
              <a:rPr lang="zh-TW" altLang="en-US" sz="3000" b="1" dirty="0" smtClean="0"/>
              <a:t>）</a:t>
            </a:r>
            <a:endParaRPr lang="en-US" sz="3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9554" y="2111276"/>
            <a:ext cx="70729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代號</a:t>
            </a:r>
            <a:r>
              <a:rPr lang="en-US" sz="3600" b="1" dirty="0" smtClean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T6945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 smtClean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</a:rPr>
              <a:t>超連鎖</a:t>
            </a:r>
            <a:r>
              <a:rPr lang="en-US" altLang="zh-TW" sz="3600" b="1" baseline="30000" dirty="0" smtClean="0">
                <a:solidFill>
                  <a:srgbClr val="2683C6">
                    <a:lumMod val="75000"/>
                  </a:srgbClr>
                </a:solidFill>
                <a:latin typeface="Arial"/>
                <a:cs typeface="Arial"/>
              </a:rPr>
              <a:t>®</a:t>
            </a:r>
            <a:r>
              <a:rPr lang="zh-TW" altLang="en-US" sz="3600" b="1" dirty="0" smtClean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</a:rPr>
              <a:t>成本價</a:t>
            </a:r>
            <a:r>
              <a:rPr lang="en-US" sz="3600" b="1" dirty="0" smtClean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NT$ 1,135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</a:t>
            </a:r>
            <a:r>
              <a:rPr lang="zh-CN" altLang="en-US" sz="3600" b="1" dirty="0" smtClean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</a:t>
            </a:r>
            <a:r>
              <a:rPr lang="zh-CN" alt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售價</a:t>
            </a:r>
            <a:r>
              <a:rPr lang="en-US" sz="3600" b="1" dirty="0" smtClean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NT$ 1,585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BV: 20.00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822" y="4174497"/>
            <a:ext cx="4603462" cy="217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0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41959"/>
            <a:ext cx="1890646" cy="25812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119246" y="1089596"/>
            <a:ext cx="361829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還有</a:t>
            </a:r>
            <a:r>
              <a:rPr lang="en-US" altLang="zh-TW" sz="72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zh-TW" altLang="en-US" sz="72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16"/>
          <a:stretch/>
        </p:blipFill>
        <p:spPr>
          <a:xfrm>
            <a:off x="2126693" y="2194496"/>
            <a:ext cx="5158394" cy="299102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848124" y="4658380"/>
            <a:ext cx="58480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</a:rPr>
              <a:t>美安威凈™居家清潔易潔包組補充包</a:t>
            </a:r>
          </a:p>
        </p:txBody>
      </p:sp>
    </p:spTree>
    <p:extLst>
      <p:ext uri="{BB962C8B-B14F-4D97-AF65-F5344CB8AC3E}">
        <p14:creationId xmlns:p14="http://schemas.microsoft.com/office/powerpoint/2010/main" val="126723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57200" y="1524000"/>
            <a:ext cx="731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latin typeface="微軟正黑體" panose="020B0604030504040204" pitchFamily="34" charset="-120"/>
              </a:rPr>
              <a:t>T6915-</a:t>
            </a:r>
            <a:r>
              <a:rPr lang="zh-TW" altLang="en-US" sz="3200" b="1" dirty="0" smtClean="0">
                <a:latin typeface="微軟正黑體" panose="020B0604030504040204" pitchFamily="34" charset="-120"/>
              </a:rPr>
              <a:t>萬</a:t>
            </a:r>
            <a:r>
              <a:rPr lang="zh-TW" altLang="en-US" sz="3200" b="1" dirty="0">
                <a:latin typeface="微軟正黑體" panose="020B0604030504040204" pitchFamily="34" charset="-120"/>
              </a:rPr>
              <a:t>用天然濃縮清潔易潔包補充包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latin typeface="微軟正黑體" panose="020B0604030504040204" pitchFamily="34" charset="-120"/>
              </a:rPr>
              <a:t>T6916-</a:t>
            </a:r>
            <a:r>
              <a:rPr lang="zh-TW" altLang="en-US" sz="3200" b="1" dirty="0" smtClean="0">
                <a:latin typeface="微軟正黑體" panose="020B0604030504040204" pitchFamily="34" charset="-120"/>
              </a:rPr>
              <a:t>衛</a:t>
            </a:r>
            <a:r>
              <a:rPr lang="zh-TW" altLang="en-US" sz="3200" b="1" dirty="0">
                <a:latin typeface="微軟正黑體" panose="020B0604030504040204" pitchFamily="34" charset="-120"/>
              </a:rPr>
              <a:t>浴清潔易潔包補充包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latin typeface="微軟正黑體" panose="020B0604030504040204" pitchFamily="34" charset="-120"/>
              </a:rPr>
              <a:t>T6917-</a:t>
            </a:r>
            <a:r>
              <a:rPr lang="zh-TW" altLang="en-US" sz="3200" b="1" dirty="0" smtClean="0">
                <a:latin typeface="微軟正黑體" panose="020B0604030504040204" pitchFamily="34" charset="-120"/>
              </a:rPr>
              <a:t>洗碗</a:t>
            </a:r>
            <a:r>
              <a:rPr lang="zh-TW" altLang="en-US" sz="3200" b="1" dirty="0">
                <a:latin typeface="微軟正黑體" panose="020B0604030504040204" pitchFamily="34" charset="-120"/>
              </a:rPr>
              <a:t>易潔包補充包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latin typeface="微軟正黑體" panose="020B0604030504040204" pitchFamily="34" charset="-120"/>
              </a:rPr>
              <a:t>T6918-</a:t>
            </a:r>
            <a:r>
              <a:rPr lang="zh-TW" altLang="en-US" sz="3200" b="1" dirty="0" smtClean="0">
                <a:latin typeface="微軟正黑體" panose="020B0604030504040204" pitchFamily="34" charset="-120"/>
              </a:rPr>
              <a:t>去</a:t>
            </a:r>
            <a:r>
              <a:rPr lang="zh-TW" altLang="en-US" sz="3200" b="1" dirty="0">
                <a:latin typeface="微軟正黑體" panose="020B0604030504040204" pitchFamily="34" charset="-120"/>
              </a:rPr>
              <a:t>味清新易潔包補充包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 smtClean="0">
                <a:latin typeface="微軟正黑體" panose="020B0604030504040204" pitchFamily="34" charset="-120"/>
              </a:rPr>
              <a:t>T6919-</a:t>
            </a:r>
            <a:r>
              <a:rPr lang="zh-TW" altLang="en-US" sz="3200" b="1" dirty="0" smtClean="0">
                <a:latin typeface="微軟正黑體" panose="020B0604030504040204" pitchFamily="34" charset="-120"/>
              </a:rPr>
              <a:t>去</a:t>
            </a:r>
            <a:r>
              <a:rPr lang="zh-TW" altLang="en-US" sz="3200" b="1" dirty="0">
                <a:latin typeface="微軟正黑體" panose="020B0604030504040204" pitchFamily="34" charset="-120"/>
              </a:rPr>
              <a:t>漬清潔易潔包補充包</a:t>
            </a:r>
            <a:endParaRPr lang="en-US" altLang="zh-TW" sz="3200" b="1" dirty="0" smtClean="0">
              <a:latin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TW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1192" y="381000"/>
            <a:ext cx="7989752" cy="1083329"/>
          </a:xfrm>
        </p:spPr>
        <p:txBody>
          <a:bodyPr>
            <a:normAutofit/>
          </a:bodyPr>
          <a:lstStyle/>
          <a:p>
            <a:r>
              <a:rPr lang="zh-CN" altLang="en-US" sz="3400" b="1" dirty="0"/>
              <a:t>美安威凈</a:t>
            </a:r>
            <a:r>
              <a:rPr lang="en-US" sz="3400" b="1" dirty="0"/>
              <a:t>™</a:t>
            </a:r>
            <a:r>
              <a:rPr lang="zh-CN" altLang="en-US" sz="3400" b="1" dirty="0"/>
              <a:t>居家清潔易潔</a:t>
            </a:r>
            <a:r>
              <a:rPr lang="zh-CN" altLang="en-US" sz="3400" b="1" dirty="0" smtClean="0"/>
              <a:t>包</a:t>
            </a:r>
            <a:r>
              <a:rPr lang="zh-TW" altLang="en-US" sz="3400" b="1" dirty="0" smtClean="0"/>
              <a:t>組</a:t>
            </a:r>
            <a:r>
              <a:rPr lang="zh-CN" altLang="en-US" sz="3400" b="1" dirty="0" smtClean="0"/>
              <a:t>補充</a:t>
            </a:r>
            <a:r>
              <a:rPr lang="zh-CN" altLang="en-US" sz="3400" b="1" dirty="0"/>
              <a:t>包</a:t>
            </a:r>
            <a:endParaRPr lang="en-US" sz="3400" dirty="0"/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7"/>
          <a:stretch/>
        </p:blipFill>
        <p:spPr>
          <a:xfrm>
            <a:off x="5181600" y="4267200"/>
            <a:ext cx="3962400" cy="226422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76250" y="4648200"/>
            <a:ext cx="762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32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</a:rPr>
              <a:t>超連鎖</a:t>
            </a:r>
            <a:r>
              <a:rPr lang="en-US" altLang="zh-TW" sz="3200" b="1" baseline="30000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</a:rPr>
              <a:t>®</a:t>
            </a:r>
            <a:r>
              <a:rPr lang="zh-TW" altLang="en-US" sz="32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</a:rPr>
              <a:t>成本價</a:t>
            </a:r>
            <a:r>
              <a:rPr lang="en-US" altLang="zh-TW" sz="32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NT$ 285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建議零售價</a:t>
            </a:r>
            <a:r>
              <a:rPr lang="en-US" altLang="zh-TW" sz="32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NT$ 400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3200" b="1" dirty="0">
                <a:solidFill>
                  <a:srgbClr val="2683C6">
                    <a:lumMod val="7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BV: 4.50</a:t>
            </a:r>
          </a:p>
        </p:txBody>
      </p:sp>
      <p:sp>
        <p:nvSpPr>
          <p:cNvPr id="9" name="矩形 8"/>
          <p:cNvSpPr/>
          <p:nvPr/>
        </p:nvSpPr>
        <p:spPr>
          <a:xfrm>
            <a:off x="5257800" y="6167735"/>
            <a:ext cx="3752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CN" altLang="en-US" sz="2400" b="1" u="sng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盒各</a:t>
            </a:r>
            <a:r>
              <a:rPr lang="zh-TW" altLang="en-US" sz="2400" b="1" u="sng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24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CN" altLang="en-US" sz="2400" b="1" u="sng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r>
              <a:rPr lang="zh-TW" altLang="en-US" sz="2400" b="1" u="sng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易潔包補充</a:t>
            </a:r>
            <a:r>
              <a:rPr lang="zh-TW" altLang="en-US" sz="2400" b="1" u="sng" dirty="0" smtClean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CN" sz="2400" b="1" u="sng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45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685800"/>
            <a:ext cx="82296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4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美安威淨</a:t>
            </a:r>
            <a:r>
              <a:rPr lang="en-US" sz="4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™</a:t>
            </a:r>
            <a:r>
              <a:rPr lang="zh-TW" altLang="en-US" sz="4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居家清潔易潔包</a:t>
            </a:r>
            <a:r>
              <a:rPr lang="zh-TW" altLang="en-US" sz="4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     （</a:t>
            </a:r>
            <a:r>
              <a:rPr lang="zh-TW" altLang="en-US" sz="4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含專用瓶</a:t>
            </a:r>
            <a:r>
              <a:rPr lang="zh-TW" altLang="en-US" sz="4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4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i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保</a:t>
            </a:r>
            <a:r>
              <a:rPr lang="zh-TW" altLang="en-US" sz="2800" b="1" i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持家中清潔光亮的必備清潔用品</a:t>
            </a:r>
            <a:endParaRPr lang="en-US" sz="2800" b="1" i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81406"/>
            <a:ext cx="2565169" cy="3502193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8" b="13514"/>
          <a:stretch/>
        </p:blipFill>
        <p:spPr bwMode="auto">
          <a:xfrm>
            <a:off x="2548221" y="2819400"/>
            <a:ext cx="6214779" cy="354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6932" y="2274853"/>
            <a:ext cx="8203668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47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組合內含</a:t>
            </a:r>
            <a:r>
              <a:rPr lang="zh-TW" altLang="en-US" sz="3600" b="1" u="sng" dirty="0">
                <a:solidFill>
                  <a:srgbClr val="7030A0"/>
                </a:solidFill>
                <a:latin typeface="+mn-ea"/>
              </a:rPr>
              <a:t>各</a:t>
            </a:r>
            <a:r>
              <a:rPr lang="en-US" altLang="zh-TW" sz="3600" b="1" u="sng" dirty="0">
                <a:solidFill>
                  <a:srgbClr val="7030A0"/>
                </a:solidFill>
                <a:latin typeface="+mn-ea"/>
              </a:rPr>
              <a:t>3</a:t>
            </a:r>
            <a:r>
              <a:rPr lang="zh-TW" altLang="en-US" sz="3600" b="1" u="sng" dirty="0">
                <a:solidFill>
                  <a:srgbClr val="7030A0"/>
                </a:solidFill>
                <a:latin typeface="+mn-ea"/>
              </a:rPr>
              <a:t>包</a:t>
            </a: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的</a:t>
            </a:r>
            <a:endParaRPr lang="en-US" altLang="zh-TW" sz="3600" b="1" dirty="0" smtClean="0">
              <a:solidFill>
                <a:srgbClr val="373545"/>
              </a:solidFill>
              <a:latin typeface="+mn-ea"/>
            </a:endParaRPr>
          </a:p>
          <a:p>
            <a:pPr fontAlgn="base">
              <a:lnSpc>
                <a:spcPts val="47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美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安威淨</a:t>
            </a:r>
            <a:r>
              <a:rPr lang="en-US" sz="3600" b="1" dirty="0">
                <a:solidFill>
                  <a:srgbClr val="373545"/>
                </a:solidFill>
                <a:latin typeface="+mn-ea"/>
              </a:rPr>
              <a:t>™</a:t>
            </a:r>
            <a:r>
              <a:rPr lang="zh-TW" altLang="en-US" sz="3600" b="1" dirty="0">
                <a:solidFill>
                  <a:srgbClr val="7030A0"/>
                </a:solidFill>
                <a:latin typeface="+mn-ea"/>
              </a:rPr>
              <a:t>萬用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天然濃縮清潔易潔</a:t>
            </a: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包</a:t>
            </a:r>
            <a:endParaRPr lang="en-US" altLang="zh-TW" sz="3600" b="1" dirty="0" smtClean="0">
              <a:solidFill>
                <a:srgbClr val="373545"/>
              </a:solidFill>
              <a:latin typeface="+mn-ea"/>
            </a:endParaRPr>
          </a:p>
          <a:p>
            <a:pPr fontAlgn="base">
              <a:lnSpc>
                <a:spcPts val="47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美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安威淨</a:t>
            </a:r>
            <a:r>
              <a:rPr lang="en-US" sz="3600" b="1" dirty="0" smtClean="0">
                <a:solidFill>
                  <a:srgbClr val="373545"/>
                </a:solidFill>
                <a:latin typeface="+mn-ea"/>
              </a:rPr>
              <a:t>™</a:t>
            </a:r>
            <a:r>
              <a:rPr lang="zh-TW" altLang="en-US" sz="3600" b="1" dirty="0" smtClean="0">
                <a:solidFill>
                  <a:srgbClr val="7030A0"/>
                </a:solidFill>
                <a:latin typeface="+mn-ea"/>
              </a:rPr>
              <a:t>衛浴清潔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易潔</a:t>
            </a: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包</a:t>
            </a:r>
            <a:endParaRPr lang="en-US" altLang="zh-TW" sz="3600" b="1" dirty="0" smtClean="0">
              <a:solidFill>
                <a:srgbClr val="373545"/>
              </a:solidFill>
              <a:latin typeface="+mn-ea"/>
            </a:endParaRPr>
          </a:p>
          <a:p>
            <a:pPr fontAlgn="base">
              <a:lnSpc>
                <a:spcPts val="47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美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安威淨</a:t>
            </a:r>
            <a:r>
              <a:rPr lang="en-US" sz="3600" b="1" dirty="0">
                <a:solidFill>
                  <a:srgbClr val="373545"/>
                </a:solidFill>
                <a:latin typeface="+mn-ea"/>
              </a:rPr>
              <a:t>™</a:t>
            </a:r>
            <a:r>
              <a:rPr lang="zh-TW" altLang="en-US" sz="3600" b="1" dirty="0">
                <a:solidFill>
                  <a:srgbClr val="7030A0"/>
                </a:solidFill>
                <a:latin typeface="+mn-ea"/>
              </a:rPr>
              <a:t>去味清新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易潔</a:t>
            </a: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包</a:t>
            </a:r>
            <a:endParaRPr lang="en-US" altLang="zh-TW" sz="3600" b="1" dirty="0" smtClean="0">
              <a:solidFill>
                <a:srgbClr val="373545"/>
              </a:solidFill>
              <a:latin typeface="+mn-ea"/>
            </a:endParaRPr>
          </a:p>
          <a:p>
            <a:pPr fontAlgn="base">
              <a:lnSpc>
                <a:spcPts val="47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美安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威淨</a:t>
            </a:r>
            <a:r>
              <a:rPr lang="en-US" sz="3600" b="1" dirty="0">
                <a:solidFill>
                  <a:srgbClr val="373545"/>
                </a:solidFill>
                <a:latin typeface="+mn-ea"/>
              </a:rPr>
              <a:t>™</a:t>
            </a:r>
            <a:r>
              <a:rPr lang="zh-TW" altLang="en-US" sz="3600" b="1" dirty="0">
                <a:solidFill>
                  <a:srgbClr val="7030A0"/>
                </a:solidFill>
                <a:latin typeface="+mn-ea"/>
              </a:rPr>
              <a:t>去漬清潔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易潔</a:t>
            </a: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包</a:t>
            </a:r>
            <a:endParaRPr lang="en-US" altLang="zh-TW" sz="3600" b="1" dirty="0" smtClean="0">
              <a:solidFill>
                <a:srgbClr val="373545"/>
              </a:solidFill>
              <a:latin typeface="+mn-ea"/>
            </a:endParaRPr>
          </a:p>
          <a:p>
            <a:pPr fontAlgn="base">
              <a:lnSpc>
                <a:spcPts val="47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3600" b="1" dirty="0" smtClean="0">
                <a:solidFill>
                  <a:srgbClr val="373545"/>
                </a:solidFill>
                <a:latin typeface="+mn-ea"/>
              </a:rPr>
              <a:t>美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安威淨</a:t>
            </a:r>
            <a:r>
              <a:rPr lang="en-US" altLang="zh-TW" sz="3600" b="1" dirty="0">
                <a:solidFill>
                  <a:srgbClr val="373545"/>
                </a:solidFill>
                <a:latin typeface="+mn-ea"/>
              </a:rPr>
              <a:t>™</a:t>
            </a:r>
            <a:r>
              <a:rPr lang="zh-TW" altLang="en-US" sz="3600" b="1" dirty="0">
                <a:solidFill>
                  <a:srgbClr val="7030A0"/>
                </a:solidFill>
                <a:latin typeface="+mn-ea"/>
              </a:rPr>
              <a:t>洗碗</a:t>
            </a:r>
            <a:r>
              <a:rPr lang="zh-TW" altLang="en-US" sz="3600" b="1" dirty="0">
                <a:solidFill>
                  <a:srgbClr val="373545"/>
                </a:solidFill>
                <a:latin typeface="+mn-ea"/>
              </a:rPr>
              <a:t>易潔包</a:t>
            </a:r>
            <a:endParaRPr lang="en-US" sz="3600" b="1" dirty="0">
              <a:solidFill>
                <a:srgbClr val="373545"/>
              </a:solidFill>
              <a:latin typeface="+mn-ea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0848" y="897871"/>
            <a:ext cx="7989752" cy="702329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latin typeface="+mn-ea"/>
                <a:ea typeface="+mn-ea"/>
              </a:rPr>
              <a:t>美安威淨™居家清潔易潔包</a:t>
            </a:r>
            <a:r>
              <a:rPr lang="zh-TW" altLang="en-US" sz="4000" b="1" dirty="0" smtClean="0">
                <a:latin typeface="+mn-ea"/>
                <a:ea typeface="+mn-ea"/>
              </a:rPr>
              <a:t>組</a:t>
            </a:r>
            <a:endParaRPr lang="en-US" sz="4000" b="1" dirty="0">
              <a:latin typeface="+mn-ea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4106764"/>
            <a:ext cx="2057400" cy="266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4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8881" y="1219200"/>
            <a:ext cx="7989752" cy="702329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latin typeface="+mn-ea"/>
                <a:ea typeface="+mn-ea"/>
              </a:rPr>
              <a:t>美安威淨™居家清潔易潔包組      （</a:t>
            </a:r>
            <a:r>
              <a:rPr lang="zh-TW" altLang="en-US" sz="4000" b="1" dirty="0" smtClean="0">
                <a:latin typeface="+mn-ea"/>
                <a:ea typeface="+mn-ea"/>
              </a:rPr>
              <a:t>含</a:t>
            </a:r>
            <a:r>
              <a:rPr lang="en-US" altLang="zh-TW" sz="4000" b="1" dirty="0" smtClean="0">
                <a:latin typeface="+mn-ea"/>
                <a:ea typeface="+mn-ea"/>
              </a:rPr>
              <a:t>5</a:t>
            </a:r>
            <a:r>
              <a:rPr lang="zh-TW" altLang="en-US" sz="4000" b="1" dirty="0" smtClean="0">
                <a:latin typeface="+mn-ea"/>
                <a:ea typeface="+mn-ea"/>
              </a:rPr>
              <a:t>個專用</a:t>
            </a:r>
            <a:r>
              <a:rPr lang="zh-TW" altLang="en-US" sz="4000" b="1" dirty="0">
                <a:latin typeface="+mn-ea"/>
                <a:ea typeface="+mn-ea"/>
              </a:rPr>
              <a:t>瓶</a:t>
            </a:r>
            <a:r>
              <a:rPr lang="zh-TW" altLang="en-US" sz="4000" b="1" dirty="0" smtClean="0">
                <a:latin typeface="+mn-ea"/>
                <a:ea typeface="+mn-ea"/>
              </a:rPr>
              <a:t>）</a:t>
            </a:r>
            <a:endParaRPr lang="en-US" sz="4000" b="1" dirty="0">
              <a:latin typeface="+mn-ea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822309"/>
            <a:ext cx="1374413" cy="178201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4" b="13081"/>
          <a:stretch/>
        </p:blipFill>
        <p:spPr bwMode="auto">
          <a:xfrm>
            <a:off x="3886200" y="4114800"/>
            <a:ext cx="4114800" cy="260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381000" y="2209800"/>
            <a:ext cx="8305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/>
              <a:t>外</a:t>
            </a:r>
            <a:r>
              <a:rPr lang="zh-TW" altLang="en-US" sz="3600" b="1" dirty="0"/>
              <a:t>型輕巧的包裝</a:t>
            </a:r>
            <a:r>
              <a:rPr lang="zh-TW" altLang="en-US" sz="3600" b="1" dirty="0" smtClean="0"/>
              <a:t>罐，共容納</a:t>
            </a:r>
            <a:r>
              <a:rPr lang="en-US" altLang="zh-TW" sz="3600" b="1" dirty="0">
                <a:solidFill>
                  <a:srgbClr val="FF0000"/>
                </a:solidFill>
              </a:rPr>
              <a:t>15</a:t>
            </a:r>
            <a:r>
              <a:rPr lang="zh-TW" altLang="en-US" sz="3600" b="1" dirty="0">
                <a:solidFill>
                  <a:srgbClr val="FF0000"/>
                </a:solidFill>
              </a:rPr>
              <a:t>包</a:t>
            </a:r>
            <a:r>
              <a:rPr lang="zh-TW" altLang="en-US" sz="3600" b="1" dirty="0"/>
              <a:t>易潔包</a:t>
            </a:r>
            <a:r>
              <a:rPr lang="zh-TW" altLang="en-US" sz="3600" b="1" dirty="0" smtClean="0"/>
              <a:t>，再加上</a:t>
            </a:r>
            <a:r>
              <a:rPr lang="en-US" altLang="zh-TW" sz="3600" b="1" dirty="0" smtClean="0">
                <a:solidFill>
                  <a:srgbClr val="FF0000"/>
                </a:solidFill>
              </a:rPr>
              <a:t>5</a:t>
            </a:r>
            <a:r>
              <a:rPr lang="zh-TW" altLang="en-US" sz="3600" b="1" dirty="0" smtClean="0">
                <a:solidFill>
                  <a:srgbClr val="FF0000"/>
                </a:solidFill>
              </a:rPr>
              <a:t>個可</a:t>
            </a:r>
            <a:r>
              <a:rPr lang="zh-TW" altLang="en-US" sz="3600" b="1" dirty="0">
                <a:solidFill>
                  <a:srgbClr val="FF0000"/>
                </a:solidFill>
              </a:rPr>
              <a:t>重複使用的瓶身</a:t>
            </a:r>
            <a:r>
              <a:rPr lang="zh-TW" altLang="en-US" sz="3600" b="1" dirty="0"/>
              <a:t>，相當於可以調配成</a:t>
            </a:r>
            <a:r>
              <a:rPr lang="en-US" altLang="zh-TW" sz="4000" b="1" u="sng" dirty="0">
                <a:solidFill>
                  <a:srgbClr val="7030A0"/>
                </a:solidFill>
              </a:rPr>
              <a:t>15</a:t>
            </a:r>
            <a:r>
              <a:rPr lang="zh-TW" altLang="en-US" sz="4000" b="1" u="sng" dirty="0">
                <a:solidFill>
                  <a:srgbClr val="7030A0"/>
                </a:solidFill>
              </a:rPr>
              <a:t>瓶</a:t>
            </a:r>
            <a:r>
              <a:rPr lang="zh-TW" altLang="en-US" sz="3600" b="1" dirty="0"/>
              <a:t>產品的份量</a:t>
            </a:r>
            <a:r>
              <a:rPr lang="zh-TW" altLang="en-US" sz="3600" b="1" dirty="0" smtClean="0"/>
              <a:t>，</a:t>
            </a:r>
            <a:r>
              <a:rPr lang="zh-TW" altLang="en-US" sz="3600" b="1" u="sng" dirty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對環境</a:t>
            </a:r>
            <a:r>
              <a:rPr lang="zh-TW" altLang="en-US" sz="3600" b="1" u="sng" dirty="0" smtClean="0">
                <a:solidFill>
                  <a:srgbClr val="0099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友善</a:t>
            </a:r>
            <a:r>
              <a:rPr lang="zh-TW" altLang="en-US" sz="3600" b="1" dirty="0" smtClean="0"/>
              <a:t>。</a:t>
            </a:r>
            <a:endParaRPr lang="zh-TW" altLang="en-US" sz="3600" b="1" dirty="0"/>
          </a:p>
        </p:txBody>
      </p:sp>
      <p:sp>
        <p:nvSpPr>
          <p:cNvPr id="4" name="加號 3"/>
          <p:cNvSpPr/>
          <p:nvPr/>
        </p:nvSpPr>
        <p:spPr>
          <a:xfrm>
            <a:off x="3061764" y="5288053"/>
            <a:ext cx="685800" cy="60792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354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5589" y="533400"/>
            <a:ext cx="6950611" cy="1066800"/>
          </a:xfrm>
        </p:spPr>
        <p:txBody>
          <a:bodyPr>
            <a:normAutofit/>
          </a:bodyPr>
          <a:lstStyle/>
          <a:p>
            <a:r>
              <a:rPr lang="zh-TW" altLang="en-US" sz="4400" b="1" dirty="0"/>
              <a:t>瓶</a:t>
            </a:r>
            <a:r>
              <a:rPr lang="zh-TW" altLang="en-US" sz="4400" b="1" dirty="0" smtClean="0"/>
              <a:t>身上的使用方法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57800"/>
            <a:ext cx="8153400" cy="150733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CC0000"/>
                </a:solidFill>
              </a:rPr>
              <a:t>搖一搖。噴一噴。清潔溜溜！</a:t>
            </a:r>
            <a:endParaRPr lang="en-US" sz="4400" b="1" dirty="0">
              <a:solidFill>
                <a:srgbClr val="CC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2209800"/>
            <a:ext cx="9163878" cy="329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6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457200" y="840208"/>
            <a:ext cx="8458200" cy="676926"/>
          </a:xfrm>
        </p:spPr>
        <p:txBody>
          <a:bodyPr>
            <a:normAutofit/>
          </a:bodyPr>
          <a:lstStyle/>
          <a:p>
            <a:r>
              <a:rPr lang="zh-TW" altLang="en-US" sz="3400" b="1" dirty="0"/>
              <a:t>美安威淨</a:t>
            </a:r>
            <a:r>
              <a:rPr lang="en-US" sz="3400" b="1" dirty="0"/>
              <a:t>™</a:t>
            </a:r>
            <a:r>
              <a:rPr lang="zh-TW" altLang="en-US" sz="3400" b="1" dirty="0"/>
              <a:t>萬用天然濃縮清潔易潔包</a:t>
            </a:r>
            <a:endParaRPr lang="en-US" sz="34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4785" t="2703"/>
          <a:stretch/>
        </p:blipFill>
        <p:spPr>
          <a:xfrm>
            <a:off x="457200" y="1981200"/>
            <a:ext cx="1624033" cy="4333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4980" y="2723320"/>
            <a:ext cx="4291819" cy="954107"/>
          </a:xfrm>
          <a:prstGeom prst="rect">
            <a:avLst/>
          </a:prstGeom>
          <a:solidFill>
            <a:srgbClr val="574C9F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</a:t>
            </a:r>
            <a:r>
              <a:rPr lang="zh-TW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</a:rPr>
              <a:t>組</a:t>
            </a:r>
            <a:r>
              <a:rPr lang="zh-CN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CN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CN" sz="28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萬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用天然濃縮清潔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</a:t>
            </a:r>
            <a:endParaRPr lang="en-US" sz="40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lum bright="-2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51" b="80159" l="31448" r="74752"/>
                    </a14:imgEffect>
                    <a14:imgEffect>
                      <a14:brightnessContrast bright="-1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5556" r="22500" b="14444"/>
          <a:stretch/>
        </p:blipFill>
        <p:spPr>
          <a:xfrm>
            <a:off x="2051409" y="2096254"/>
            <a:ext cx="1908975" cy="2208241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905000" y="4724400"/>
            <a:ext cx="69342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/>
              <a:t>有效分解油脂、薄膜、汙垢與指紋</a:t>
            </a:r>
            <a:endParaRPr lang="en-US" altLang="zh-TW" sz="2800" b="1" dirty="0"/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 smtClean="0"/>
              <a:t>可</a:t>
            </a:r>
            <a:r>
              <a:rPr lang="zh-TW" altLang="en-US" sz="2800" b="1" dirty="0"/>
              <a:t>安全用</a:t>
            </a:r>
            <a:r>
              <a:rPr lang="zh-TW" altLang="en-US" sz="2800" b="1" dirty="0" smtClean="0"/>
              <a:t>在家中流</a:t>
            </a:r>
            <a:r>
              <a:rPr lang="zh-TW" altLang="en-US" sz="2800" b="1" dirty="0"/>
              <a:t>理台、玻璃、鏡子及</a:t>
            </a:r>
            <a:r>
              <a:rPr lang="zh-TW" altLang="en-US" sz="2800" b="1" dirty="0" smtClean="0"/>
              <a:t>家電等表面</a:t>
            </a:r>
            <a:endParaRPr lang="en-US" altLang="zh-TW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419880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80848" y="825914"/>
            <a:ext cx="8229600" cy="70485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美安威淨</a:t>
            </a:r>
            <a:r>
              <a:rPr lang="en-US" sz="3600" b="1" dirty="0"/>
              <a:t>™</a:t>
            </a:r>
            <a:r>
              <a:rPr lang="zh-TW" altLang="en-US" sz="3600" b="1" dirty="0"/>
              <a:t>衛浴清潔易潔包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7353" t="4374"/>
          <a:stretch/>
        </p:blipFill>
        <p:spPr>
          <a:xfrm>
            <a:off x="685800" y="2133600"/>
            <a:ext cx="1595127" cy="4343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86760" y="2892093"/>
            <a:ext cx="3505200" cy="954107"/>
          </a:xfrm>
          <a:prstGeom prst="rect">
            <a:avLst/>
          </a:prstGeom>
          <a:solidFill>
            <a:srgbClr val="DD5859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易潔包組</a:t>
            </a:r>
            <a:r>
              <a:rPr lang="zh-CN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CN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CN" sz="28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</a:rPr>
              <a:t>衛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</a:rPr>
              <a:t>浴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清潔易潔包</a:t>
            </a:r>
            <a:endParaRPr 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19" b="79497" l="31349" r="74653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5556" r="22500" b="14444"/>
          <a:stretch/>
        </p:blipFill>
        <p:spPr>
          <a:xfrm>
            <a:off x="2254582" y="2031266"/>
            <a:ext cx="2088818" cy="241627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1981200" y="4868424"/>
            <a:ext cx="69342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/>
              <a:t>可輕鬆</a:t>
            </a:r>
            <a:r>
              <a:rPr lang="zh-TW" altLang="en-US" sz="2800" b="1" dirty="0" smtClean="0"/>
              <a:t>去除髒</a:t>
            </a:r>
            <a:r>
              <a:rPr lang="zh-TW" altLang="en-US" sz="2800" b="1" dirty="0"/>
              <a:t>汙</a:t>
            </a:r>
            <a:r>
              <a:rPr lang="zh-TW" altLang="en-US" sz="2800" b="1" dirty="0" smtClean="0"/>
              <a:t>、</a:t>
            </a:r>
            <a:r>
              <a:rPr lang="zh-TW" altLang="en-US" sz="2800" b="1" dirty="0"/>
              <a:t>水</a:t>
            </a:r>
            <a:r>
              <a:rPr lang="zh-TW" altLang="en-US" sz="2800" b="1" dirty="0" smtClean="0"/>
              <a:t>漬、</a:t>
            </a:r>
            <a:r>
              <a:rPr lang="zh-TW" altLang="en-US" sz="2800" b="1" dirty="0"/>
              <a:t>皂垢及油脂</a:t>
            </a:r>
            <a:r>
              <a:rPr lang="zh-TW" altLang="en-US" sz="2800" b="1" dirty="0" smtClean="0"/>
              <a:t>，</a:t>
            </a:r>
            <a:r>
              <a:rPr lang="zh-TW" altLang="en-US" sz="2800" b="1" dirty="0"/>
              <a:t>不產生刮</a:t>
            </a:r>
            <a:r>
              <a:rPr lang="zh-TW" altLang="en-US" sz="2800" b="1" dirty="0" smtClean="0"/>
              <a:t>痕</a:t>
            </a:r>
            <a:r>
              <a:rPr lang="zh-TW" altLang="en-US" sz="2800" b="1" dirty="0"/>
              <a:t>，</a:t>
            </a:r>
            <a:r>
              <a:rPr lang="zh-TW" altLang="en-US" sz="2800" b="1" dirty="0" smtClean="0"/>
              <a:t>又不</a:t>
            </a:r>
            <a:r>
              <a:rPr lang="zh-TW" altLang="en-US" sz="2800" b="1" dirty="0"/>
              <a:t>含</a:t>
            </a:r>
            <a:r>
              <a:rPr lang="zh-TW" altLang="en-US" sz="2800" b="1" dirty="0" smtClean="0"/>
              <a:t>氨</a:t>
            </a:r>
            <a:endParaRPr lang="en-US" altLang="zh-TW" sz="2800" b="1" dirty="0" smtClean="0"/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/>
              <a:t>可安全</a:t>
            </a:r>
            <a:r>
              <a:rPr lang="zh-TW" altLang="en-US" sz="2800" b="1" dirty="0" smtClean="0"/>
              <a:t>用在任何</a:t>
            </a:r>
            <a:r>
              <a:rPr lang="zh-TW" altLang="en-US" sz="2800" b="1" dirty="0"/>
              <a:t>可水洗的表面上</a:t>
            </a:r>
          </a:p>
        </p:txBody>
      </p:sp>
    </p:spTree>
    <p:extLst>
      <p:ext uri="{BB962C8B-B14F-4D97-AF65-F5344CB8AC3E}">
        <p14:creationId xmlns:p14="http://schemas.microsoft.com/office/powerpoint/2010/main" val="411770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3400" y="784149"/>
            <a:ext cx="8229600" cy="78105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美安威淨</a:t>
            </a:r>
            <a:r>
              <a:rPr lang="en-US" sz="3600" b="1" dirty="0"/>
              <a:t>™</a:t>
            </a:r>
            <a:r>
              <a:rPr lang="zh-TW" altLang="en-US" sz="3600" b="1" dirty="0"/>
              <a:t>去味清新易潔包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012" t="4918"/>
          <a:stretch/>
        </p:blipFill>
        <p:spPr>
          <a:xfrm>
            <a:off x="609600" y="2133600"/>
            <a:ext cx="1600215" cy="42478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00600" y="2750340"/>
            <a:ext cx="3505200" cy="954107"/>
          </a:xfrm>
          <a:prstGeom prst="rect">
            <a:avLst/>
          </a:prstGeom>
          <a:solidFill>
            <a:srgbClr val="42BEA5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易潔包組</a:t>
            </a:r>
            <a:r>
              <a:rPr lang="zh-CN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CN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CN" sz="28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去</a:t>
            </a:r>
            <a:r>
              <a:rPr lang="zh-TW" altLang="en-US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味清新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易潔包</a:t>
            </a:r>
            <a:endParaRPr 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651" b="79960" l="31895" r="72421"/>
                    </a14:imgEffect>
                    <a14:imgEffect>
                      <a14:colorTemperature colorTemp="6506"/>
                    </a14:imgEffect>
                    <a14:imgEffect>
                      <a14:saturation sat="3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5556" r="22500" b="14444"/>
          <a:stretch/>
        </p:blipFill>
        <p:spPr>
          <a:xfrm>
            <a:off x="2362200" y="2057400"/>
            <a:ext cx="1650466" cy="2308686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52600" y="4876800"/>
            <a:ext cx="70104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有效去除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空氣中、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布料、寵物、香菸及烹飪帶來的異味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可安心使用於所有的布料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材質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772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81000" y="779233"/>
            <a:ext cx="8534400" cy="781050"/>
          </a:xfrm>
        </p:spPr>
        <p:txBody>
          <a:bodyPr>
            <a:normAutofit/>
          </a:bodyPr>
          <a:lstStyle/>
          <a:p>
            <a:r>
              <a:rPr lang="zh-TW" altLang="en-US" sz="3600" b="1" dirty="0"/>
              <a:t>美安威淨</a:t>
            </a:r>
            <a:r>
              <a:rPr lang="en-US" sz="3600" b="1" dirty="0"/>
              <a:t>™</a:t>
            </a:r>
            <a:r>
              <a:rPr lang="zh-TW" altLang="en-US" sz="3600" b="1" dirty="0"/>
              <a:t>去漬清潔易潔包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51" b="84590" l="29563" r="747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5556" r="22500" b="14444"/>
          <a:stretch/>
        </p:blipFill>
        <p:spPr>
          <a:xfrm>
            <a:off x="2506534" y="2041071"/>
            <a:ext cx="2141665" cy="221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0945" t="5449" b="2034"/>
          <a:stretch/>
        </p:blipFill>
        <p:spPr>
          <a:xfrm>
            <a:off x="609600" y="2057400"/>
            <a:ext cx="1578987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5400" y="3081675"/>
            <a:ext cx="3505200" cy="95410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易潔包組</a:t>
            </a:r>
            <a:r>
              <a:rPr lang="zh-CN" altLang="en-US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CN" sz="28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CN" altLang="en-US" sz="2800" b="1" dirty="0" smtClean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</a:t>
            </a:r>
            <a:endParaRPr lang="en-US" altLang="zh-CN" sz="2800" b="1" dirty="0" smtClean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</a:rPr>
              <a:t>去</a:t>
            </a:r>
            <a:r>
              <a:rPr lang="zh-TW" altLang="en-US" sz="2800" b="1" dirty="0">
                <a:solidFill>
                  <a:srgbClr val="FF0000"/>
                </a:solidFill>
                <a:latin typeface="微軟正黑體" panose="020B0604030504040204" pitchFamily="34" charset="-120"/>
              </a:rPr>
              <a:t>漬清潔</a:t>
            </a:r>
            <a:r>
              <a:rPr lang="zh-TW" altLang="en-US" sz="2800" b="1" dirty="0">
                <a:solidFill>
                  <a:prstClr val="white"/>
                </a:solidFill>
                <a:latin typeface="微軟正黑體" panose="020B0604030504040204" pitchFamily="34" charset="-120"/>
              </a:rPr>
              <a:t>易潔包</a:t>
            </a:r>
            <a:endParaRPr lang="en-US" sz="28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28800" y="4939605"/>
            <a:ext cx="7010400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/>
              <a:t>消除異味，又能溫和去除頑強的汙漬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800" b="1" dirty="0"/>
              <a:t>可安心使用</a:t>
            </a:r>
            <a:r>
              <a:rPr lang="zh-TW" altLang="en-US" sz="2800" b="1" dirty="0" smtClean="0"/>
              <a:t>於衣物</a:t>
            </a:r>
            <a:r>
              <a:rPr lang="zh-TW" altLang="en-US" sz="2800" b="1" dirty="0"/>
              <a:t>、地毯、織物及其他可洗滌的布料</a:t>
            </a:r>
          </a:p>
        </p:txBody>
      </p:sp>
    </p:spTree>
    <p:extLst>
      <p:ext uri="{BB962C8B-B14F-4D97-AF65-F5344CB8AC3E}">
        <p14:creationId xmlns:p14="http://schemas.microsoft.com/office/powerpoint/2010/main" val="13755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66F1C100-1D2B-4BEA-AD01-C4F230B3B965}"/>
    </a:ext>
  </a:extLst>
</a:theme>
</file>

<file path=ppt/theme/theme3.xml><?xml version="1.0" encoding="utf-8"?>
<a:theme xmlns:a="http://schemas.openxmlformats.org/drawingml/2006/main" name="3_Dividend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ividend" id="{9697A71B-4AB7-4A1A-BD5B-BB2D22835B57}" vid="{66F1C100-1D2B-4BEA-AD01-C4F230B3B965}"/>
    </a:ext>
  </a:extLst>
</a:theme>
</file>

<file path=ppt/theme/theme4.xml><?xml version="1.0" encoding="utf-8"?>
<a:theme xmlns:a="http://schemas.openxmlformats.org/drawingml/2006/main" name="7_Columns">
  <a:themeElements>
    <a:clrScheme name="7_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7_Columns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4498</TotalTime>
  <Words>653</Words>
  <Application>Microsoft Office PowerPoint</Application>
  <PresentationFormat>如螢幕大小 (4:3)</PresentationFormat>
  <Paragraphs>77</Paragraphs>
  <Slides>14</Slides>
  <Notes>9</Notes>
  <HiddenSlides>0</HiddenSlides>
  <MMClips>0</MMClips>
  <ScaleCrop>false</ScaleCrop>
  <HeadingPairs>
    <vt:vector size="4" baseType="variant">
      <vt:variant>
        <vt:lpstr>佈景主題</vt:lpstr>
      </vt:variant>
      <vt:variant>
        <vt:i4>4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4_Office Theme</vt:lpstr>
      <vt:lpstr>Dividend</vt:lpstr>
      <vt:lpstr>3_Dividend</vt:lpstr>
      <vt:lpstr>7_Columns</vt:lpstr>
      <vt:lpstr>PowerPoint 簡報</vt:lpstr>
      <vt:lpstr>PowerPoint 簡報</vt:lpstr>
      <vt:lpstr>美安威淨™居家清潔易潔包組</vt:lpstr>
      <vt:lpstr>美安威淨™居家清潔易潔包組      （含5個專用瓶）</vt:lpstr>
      <vt:lpstr>瓶身上的使用方法</vt:lpstr>
      <vt:lpstr>美安威淨™萬用天然濃縮清潔易潔包</vt:lpstr>
      <vt:lpstr>美安威淨™衛浴清潔易潔包</vt:lpstr>
      <vt:lpstr>美安威淨™去味清新易潔包</vt:lpstr>
      <vt:lpstr>美安威淨™去漬清潔易潔包</vt:lpstr>
      <vt:lpstr>美安威淨™洗碗易潔包</vt:lpstr>
      <vt:lpstr>美安威淨™產品特色</vt:lpstr>
      <vt:lpstr>美安威淨™居家清潔易潔包組（含專用瓶）</vt:lpstr>
      <vt:lpstr>PowerPoint 簡報</vt:lpstr>
      <vt:lpstr>美安威凈™居家清潔易潔包組補充包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Nancy Fang</dc:creator>
  <cp:lastModifiedBy>Shirley Lin</cp:lastModifiedBy>
  <cp:revision>316</cp:revision>
  <cp:lastPrinted>2015-08-20T08:25:26Z</cp:lastPrinted>
  <dcterms:created xsi:type="dcterms:W3CDTF">2015-03-02T19:44:09Z</dcterms:created>
  <dcterms:modified xsi:type="dcterms:W3CDTF">2017-11-01T07:27:32Z</dcterms:modified>
</cp:coreProperties>
</file>